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83" dt="2023-06-13T12:11:56.43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66397" autoAdjust="0"/>
  </p:normalViewPr>
  <p:slideViewPr>
    <p:cSldViewPr snapToGrid="0">
      <p:cViewPr varScale="1">
        <p:scale>
          <a:sx n="44" d="100"/>
          <a:sy n="44" d="100"/>
        </p:scale>
        <p:origin x="1600" y="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3T12:14:11.052" v="10137" actId="113"/>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1:39:49.446" v="8183"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1:33:49.929" v="7745" actId="113"/>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1:35:58.078" v="7882"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2:11:00.925" v="1009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1:47:28.544" v="8742" actId="20577"/>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1:52:37.265" v="9115" actId="20577"/>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2:11:10.304" v="10101"/>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2:13:14.573" v="10122"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5_2" csCatId="accent5"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ילד יחיד</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677589" y="3527889"/>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ילד יחיד</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diagramColors" Target="../diagrams/colors5.xml"/><Relationship Id="rId5" Type="http://schemas.openxmlformats.org/officeDocument/2006/relationships/image" Target="../media/image12.jpeg"/><Relationship Id="rId10" Type="http://schemas.openxmlformats.org/officeDocument/2006/relationships/diagramQuickStyle" Target="../diagrams/quickStyle5.xml"/><Relationship Id="rId4" Type="http://schemas.microsoft.com/office/2007/relationships/hdphoto" Target="../media/hdphoto1.wdp"/><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4.png"/><Relationship Id="rId7" Type="http://schemas.openxmlformats.org/officeDocument/2006/relationships/diagramData" Target="../diagrams/data6.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6.xml"/><Relationship Id="rId5" Type="http://schemas.openxmlformats.org/officeDocument/2006/relationships/image" Target="../media/image21.jpeg"/><Relationship Id="rId10" Type="http://schemas.openxmlformats.org/officeDocument/2006/relationships/diagramColors" Target="../diagrams/colors6.xml"/><Relationship Id="rId4" Type="http://schemas.microsoft.com/office/2007/relationships/hdphoto" Target="../media/hdphoto1.wdp"/><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3.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png"/><Relationship Id="rId7" Type="http://schemas.openxmlformats.org/officeDocument/2006/relationships/diagramLayout" Target="../diagrams/layout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24.jpeg"/><Relationship Id="rId10" Type="http://schemas.microsoft.com/office/2007/relationships/diagramDrawing" Target="../diagrams/drawing8.xml"/><Relationship Id="rId4" Type="http://schemas.microsoft.com/office/2007/relationships/hdphoto" Target="../media/hdphoto1.wdp"/><Relationship Id="rId9" Type="http://schemas.openxmlformats.org/officeDocument/2006/relationships/diagramColors" Target="../diagrams/colors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אוטופית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rotWithShape="1">
          <a:blip r:embed="rId5">
            <a:extLst>
              <a:ext uri="{28A0092B-C50C-407E-A947-70E740481C1C}">
                <a14:useLocalDpi xmlns:a14="http://schemas.microsoft.com/office/drawing/2010/main" val="0"/>
              </a:ext>
            </a:extLst>
          </a:blip>
          <a:srcRect t="8098"/>
          <a:stretch/>
        </p:blipFill>
        <p:spPr>
          <a:xfrm>
            <a:off x="6865835" y="3158835"/>
            <a:ext cx="5222168" cy="3599431"/>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rotWithShape="1">
          <a:blip r:embed="rId6">
            <a:extLst>
              <a:ext uri="{28A0092B-C50C-407E-A947-70E740481C1C}">
                <a14:useLocalDpi xmlns:a14="http://schemas.microsoft.com/office/drawing/2010/main" val="0"/>
              </a:ext>
            </a:extLst>
          </a:blip>
          <a:srcRect t="7759"/>
          <a:stretch/>
        </p:blipFill>
        <p:spPr>
          <a:xfrm>
            <a:off x="1543724" y="3148445"/>
            <a:ext cx="5222168" cy="3612712"/>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2159776371"/>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0.51.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להמחיש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8231" y="3429000"/>
            <a:ext cx="4795572" cy="33329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rotWithShape="1">
          <a:blip r:embed="rId5">
            <a:extLst>
              <a:ext uri="{28A0092B-C50C-407E-A947-70E740481C1C}">
                <a14:useLocalDpi xmlns:a14="http://schemas.microsoft.com/office/drawing/2010/main" val="0"/>
              </a:ext>
            </a:extLst>
          </a:blip>
          <a:srcRect t="8156"/>
          <a:stretch/>
        </p:blipFill>
        <p:spPr>
          <a:xfrm>
            <a:off x="6864876" y="3190008"/>
            <a:ext cx="5252796" cy="3618295"/>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rotWithShape="1">
          <a:blip r:embed="rId6">
            <a:extLst>
              <a:ext uri="{28A0092B-C50C-407E-A947-70E740481C1C}">
                <a14:useLocalDpi xmlns:a14="http://schemas.microsoft.com/office/drawing/2010/main" val="0"/>
              </a:ext>
            </a:extLst>
          </a:blip>
          <a:srcRect t="8156"/>
          <a:stretch/>
        </p:blipFill>
        <p:spPr>
          <a:xfrm>
            <a:off x="1456795" y="3190009"/>
            <a:ext cx="5252796" cy="3618295"/>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b="1" dirty="0">
                <a:ln w="6600">
                  <a:solidFill>
                    <a:schemeClr val="accent2"/>
                  </a:solidFill>
                  <a:prstDash val="solid"/>
                </a:ln>
                <a:solidFill>
                  <a:srgbClr val="FFFFFF"/>
                </a:solidFill>
                <a:effectLst>
                  <a:outerShdw dist="38100" dir="2700000" algn="tl" rotWithShape="0">
                    <a:schemeClr val="accent2"/>
                  </a:outerShdw>
                </a:effectLst>
              </a:rPr>
              <a:t>Logistic regression </a:t>
            </a:r>
          </a:p>
          <a:p>
            <a:pPr algn="ctr"/>
            <a:r>
              <a:rPr lang="en-US" sz="4400" b="1" dirty="0">
                <a:ln w="6600">
                  <a:solidFill>
                    <a:schemeClr val="accent2"/>
                  </a:solidFill>
                  <a:prstDash val="solid"/>
                </a:ln>
                <a:solidFill>
                  <a:srgbClr val="FFFFFF"/>
                </a:solidFill>
                <a:effectLst>
                  <a:outerShdw dist="38100" dir="2700000" algn="tl" rotWithShape="0">
                    <a:schemeClr val="accent2"/>
                  </a:outerShdw>
                </a:effectLst>
              </a:rPr>
              <a:t>VS</a:t>
            </a:r>
            <a:endParaRPr lang="en-US" sz="66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en-US" sz="6600" b="1" dirty="0">
                <a:ln w="6600">
                  <a:solidFill>
                    <a:schemeClr val="accent2"/>
                  </a:solidFill>
                  <a:prstDash val="solid"/>
                </a:ln>
                <a:solidFill>
                  <a:srgbClr val="FFFFFF"/>
                </a:solidFill>
                <a:effectLst>
                  <a:outerShdw dist="38100" dir="2700000" algn="tl" rotWithShape="0">
                    <a:schemeClr val="accent2"/>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3054449991"/>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2"/>
            <a:ext cx="8088330" cy="6066248"/>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4118535193"/>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1092997088"/>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923330"/>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72331</TotalTime>
  <Words>2883</Words>
  <Application>Microsoft Office PowerPoint</Application>
  <PresentationFormat>Widescreen</PresentationFormat>
  <Paragraphs>341</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124</cp:revision>
  <dcterms:created xsi:type="dcterms:W3CDTF">2023-01-08T16:55:44Z</dcterms:created>
  <dcterms:modified xsi:type="dcterms:W3CDTF">2023-06-13T14:00:31Z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